
<file path=[Content_Types].xml><?xml version="1.0" encoding="utf-8"?>
<Types xmlns="http://schemas.openxmlformats.org/package/2006/content-types">
  <Default Extension="emf" ContentType="image/x-emf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3" r:id="rId7"/>
    <p:sldId id="262" r:id="rId8"/>
    <p:sldId id="264" r:id="rId9"/>
    <p:sldId id="265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412"/>
    <p:restoredTop sz="94231"/>
  </p:normalViewPr>
  <p:slideViewPr>
    <p:cSldViewPr snapToGrid="0" snapToObjects="1">
      <p:cViewPr varScale="1">
        <p:scale>
          <a:sx n="74" d="100"/>
          <a:sy n="74" d="100"/>
        </p:scale>
        <p:origin x="86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596594-9507-2045-8A60-EF51DA1BFA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27C7803-2A4D-DE40-B516-4C6E9C8847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7BE782-ECC3-9643-BE35-C9ABBD7F3E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5370D-9434-6C4A-BD1A-EB47069C06E5}" type="datetimeFigureOut">
              <a:rPr lang="en-US" smtClean="0"/>
              <a:t>3/20/21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2BFE6A-A0E3-7043-A69A-FC832C84B2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C2946C-6834-584C-B1D6-A739164144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12BD7-6400-624B-A5D1-D75BDD3720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775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4C1B08-6B49-A24C-82AF-871966A0A3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37B6BC-D2CC-AA48-ABD7-86B10AC5CF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1014AE-B742-A646-9774-9D1671A278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5370D-9434-6C4A-BD1A-EB47069C06E5}" type="datetimeFigureOut">
              <a:rPr lang="en-US" smtClean="0"/>
              <a:t>3/20/21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D189D6-A7C0-7D47-B5E0-EA82C401F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842535-40B6-854D-8DC9-6F617D9340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12BD7-6400-624B-A5D1-D75BDD3720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9728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3BF0A52-A4C3-D546-BEE7-521E2EFEE5D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6DA0C0-16B1-EA48-B694-022479FA15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4BE7F0-7240-2842-BCA8-15E87AF9B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5370D-9434-6C4A-BD1A-EB47069C06E5}" type="datetimeFigureOut">
              <a:rPr lang="en-US" smtClean="0"/>
              <a:t>3/20/21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B34A4D-F89E-9F4A-9CE6-94EB855BC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5D1E23-83F8-1945-B3E6-706797BA4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12BD7-6400-624B-A5D1-D75BDD3720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0013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334437-B4AB-EE4C-8796-04CF066838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A6B377-41FB-3844-BE22-EFE94FE499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6920E1-7D05-5E4B-ADB9-6601D2C21A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5370D-9434-6C4A-BD1A-EB47069C06E5}" type="datetimeFigureOut">
              <a:rPr lang="en-US" smtClean="0"/>
              <a:t>3/20/21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483E79-CD79-D740-851D-713BAC4485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421D9C-550C-8547-A12C-5125DBA9A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12BD7-6400-624B-A5D1-D75BDD3720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531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880D8B-ACDB-A849-9E94-18BEF0F33E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764F05-5FCD-B149-9761-9D51D7C3C3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8305B2-3B28-7E48-B4EB-482DE88C3C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5370D-9434-6C4A-BD1A-EB47069C06E5}" type="datetimeFigureOut">
              <a:rPr lang="en-US" smtClean="0"/>
              <a:t>3/20/21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CBCD85-E86C-8C42-AD40-4E60F88CB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331FC5-19C4-1F48-BA8D-FBAF619784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12BD7-6400-624B-A5D1-D75BDD3720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4771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98EFD8-1FE8-D542-9049-068A6E1D44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56BEA7-06CB-BA4D-BE52-4E991FE6FB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C18D79-9932-4446-BC7B-BCD2B6213F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C7A123-9277-3D42-B4C9-939843DC8F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5370D-9434-6C4A-BD1A-EB47069C06E5}" type="datetimeFigureOut">
              <a:rPr lang="en-US" smtClean="0"/>
              <a:t>3/20/21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87F742-CF00-0940-9E05-FB549D5D05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72DB2D-5ACC-5B46-9C2B-CD570AD92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12BD7-6400-624B-A5D1-D75BDD3720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8430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36EB1F-C2BE-854D-B3F0-F3829C2441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0FA976-9029-DA4F-A202-45A2FCA6A7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9427B0-294D-B749-B964-DA5690C23F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E4A3990-2B89-4F44-97F0-493074E30B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37FD1F4-4D8A-6744-8B21-2620882E253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624A661-FEFC-E54C-BD4A-0E3122998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5370D-9434-6C4A-BD1A-EB47069C06E5}" type="datetimeFigureOut">
              <a:rPr lang="en-US" smtClean="0"/>
              <a:t>3/20/21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A36171B-634A-6546-8B98-FB176537B5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C2E60A2-E9AA-E948-9E42-99DCF33EB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12BD7-6400-624B-A5D1-D75BDD3720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7990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01F15E-BE22-CE40-8D2E-0CF0F708C7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F7AA5E6-6348-E44B-A74C-1F54F6C5D0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5370D-9434-6C4A-BD1A-EB47069C06E5}" type="datetimeFigureOut">
              <a:rPr lang="en-US" smtClean="0"/>
              <a:t>3/20/21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6CCF58-DFD5-4F47-899A-CCAF253055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FDF63C-9649-8545-AD80-98B8B7F177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12BD7-6400-624B-A5D1-D75BDD3720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6431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8F3AB2-0837-E948-901D-E2818187B4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5370D-9434-6C4A-BD1A-EB47069C06E5}" type="datetimeFigureOut">
              <a:rPr lang="en-US" smtClean="0"/>
              <a:t>3/20/21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74C370E-7BDF-7E4B-9814-06F94B968D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98C1B7-48CC-1F48-9C5A-22FB55B06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12BD7-6400-624B-A5D1-D75BDD3720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929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7FDB3-F333-9B4F-A170-611C49D0E1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1073F0-0BB5-9541-9E69-D879E68E3B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89B407-91CD-C840-ABB5-FAB39591D3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324E8E-DF32-9E4A-953B-81E3D7F2D4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5370D-9434-6C4A-BD1A-EB47069C06E5}" type="datetimeFigureOut">
              <a:rPr lang="en-US" smtClean="0"/>
              <a:t>3/20/21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747DD4-6C26-BA44-BF92-6770FD226B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472633-6DDA-514D-8296-61CAA2EEE3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12BD7-6400-624B-A5D1-D75BDD3720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0145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940283-CAD1-F947-A3E5-517D3537D8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4A890D-DE38-D943-AFC7-5284261630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D3A1A5-3968-FA48-AF59-82454ABBD8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525533-7AA1-F843-9178-3BBDC16B53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5370D-9434-6C4A-BD1A-EB47069C06E5}" type="datetimeFigureOut">
              <a:rPr lang="en-US" smtClean="0"/>
              <a:t>3/20/21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F3DE03-8E3F-DD4D-B71C-4B6DF3E530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9E89A2-7246-B548-8504-20BE461513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12BD7-6400-624B-A5D1-D75BDD3720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9210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9D920B6-A32C-1F44-9514-BC3FD999E1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049920-3944-9344-B22D-4043AFA9B4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C808BA-26FA-6042-A088-3A2952CADA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95370D-9434-6C4A-BD1A-EB47069C06E5}" type="datetimeFigureOut">
              <a:rPr lang="en-US" smtClean="0"/>
              <a:t>3/20/21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A25BEA-171A-A745-A1A0-B23A090BBB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E729C0-0035-CE4D-A8E2-132156BC59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312BD7-6400-624B-A5D1-D75BDD3720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615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unsplash.com/photos/SJq4WksT8n0" TargetMode="External"/><Relationship Id="rId3" Type="http://schemas.openxmlformats.org/officeDocument/2006/relationships/hyperlink" Target="https://unsplash.com/photos/UwgALk2uCao" TargetMode="External"/><Relationship Id="rId7" Type="http://schemas.openxmlformats.org/officeDocument/2006/relationships/hyperlink" Target="https://unsplash.com/photos/lTNgUZGcPW8" TargetMode="External"/><Relationship Id="rId2" Type="http://schemas.openxmlformats.org/officeDocument/2006/relationships/hyperlink" Target="https://unsplash.com/photos/9LkqymZFLrE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unsplash.com/photos/Y-H5pu2oglE" TargetMode="External"/><Relationship Id="rId5" Type="http://schemas.openxmlformats.org/officeDocument/2006/relationships/hyperlink" Target="https://unsplash.com/photos/tNDvFkxkBHo" TargetMode="External"/><Relationship Id="rId4" Type="http://schemas.openxmlformats.org/officeDocument/2006/relationships/hyperlink" Target="https://unsplash.com/photos/EPLrqHHu2WI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718DF3-8A70-5B47-ACBB-795CD48684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99318"/>
            <a:ext cx="9144000" cy="1909763"/>
          </a:xfrm>
        </p:spPr>
        <p:txBody>
          <a:bodyPr>
            <a:normAutofit/>
          </a:bodyPr>
          <a:lstStyle/>
          <a:p>
            <a:r>
              <a:rPr lang="en-US" sz="7200" b="1" dirty="0"/>
              <a:t>Project Slideshow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23A9D8-7F69-574B-A43F-965CB1E0BC6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Write a comment for each picture. </a:t>
            </a:r>
          </a:p>
          <a:p>
            <a:r>
              <a:rPr lang="en-US" sz="3200" dirty="0"/>
              <a:t>How does the picture make you feel? </a:t>
            </a:r>
          </a:p>
          <a:p>
            <a:r>
              <a:rPr lang="en-US" sz="3200" dirty="0"/>
              <a:t>What would you tell a friend about that picture?</a:t>
            </a:r>
          </a:p>
        </p:txBody>
      </p:sp>
    </p:spTree>
    <p:extLst>
      <p:ext uri="{BB962C8B-B14F-4D97-AF65-F5344CB8AC3E}">
        <p14:creationId xmlns:p14="http://schemas.microsoft.com/office/powerpoint/2010/main" val="13980462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5F30596-E626-F44D-A045-A5948D531C1D}"/>
              </a:ext>
            </a:extLst>
          </p:cNvPr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b="0" dirty="0">
                <a:effectLst/>
              </a:rPr>
              <a:t> 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AFD8CD9-2F5C-8842-A30A-AF68C618C0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A picture containing dog, outdoor, sitting, laying&#10;&#10;Description automatically generated">
            <a:extLst>
              <a:ext uri="{FF2B5EF4-FFF2-40B4-BE49-F238E27FC236}">
                <a16:creationId xmlns:a16="http://schemas.microsoft.com/office/drawing/2014/main" id="{E090AC16-3C03-1C43-8C7A-0AC2292C1E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3003" y="0"/>
            <a:ext cx="54859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4529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Picture 5" descr="A picture containing water, outdoor, sky, person&#10;&#10;Description automatically generated">
            <a:extLst>
              <a:ext uri="{FF2B5EF4-FFF2-40B4-BE49-F238E27FC236}">
                <a16:creationId xmlns:a16="http://schemas.microsoft.com/office/drawing/2014/main" id="{91F7F1A6-0ED8-3B4A-82BA-EFFC7C24CD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640" b="355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5F30596-E626-F44D-A045-A5948D531C1D}"/>
              </a:ext>
            </a:extLst>
          </p:cNvPr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en-CA" b="0" dirty="0">
                <a:effectLst/>
              </a:rPr>
              <a:t> 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0139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DCFD39-2B64-7C41-AE37-C3EFC864DB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8360" r="1" b="2424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5F30596-E626-F44D-A045-A5948D531C1D}"/>
              </a:ext>
            </a:extLst>
          </p:cNvPr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en-CA" b="0">
                <a:effectLst/>
              </a:rPr>
              <a:t> 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4310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5F30596-E626-F44D-A045-A5948D531C1D}"/>
              </a:ext>
            </a:extLst>
          </p:cNvPr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b="0" dirty="0">
                <a:effectLst/>
              </a:rPr>
              <a:t> </a:t>
            </a:r>
            <a:endParaRPr lang="en-US" dirty="0"/>
          </a:p>
        </p:txBody>
      </p:sp>
      <p:pic>
        <p:nvPicPr>
          <p:cNvPr id="4" name="Picture 3" descr="A picture containing nature, sunset, shore&#10;&#10;Description automatically generated">
            <a:extLst>
              <a:ext uri="{FF2B5EF4-FFF2-40B4-BE49-F238E27FC236}">
                <a16:creationId xmlns:a16="http://schemas.microsoft.com/office/drawing/2014/main" id="{98B8237E-D7EB-E041-A9EF-CFCCBA8025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7066"/>
            <a:ext cx="12192000" cy="6383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332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picture containing person, outdoor, baby&#10;&#10;Description automatically generated">
            <a:extLst>
              <a:ext uri="{FF2B5EF4-FFF2-40B4-BE49-F238E27FC236}">
                <a16:creationId xmlns:a16="http://schemas.microsoft.com/office/drawing/2014/main" id="{EB13B68C-EAD2-3249-8A09-8DF1BF6A83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480" b="4098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5F30596-E626-F44D-A045-A5948D531C1D}"/>
              </a:ext>
            </a:extLst>
          </p:cNvPr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en-CA" b="0" dirty="0">
                <a:effectLst/>
              </a:rPr>
              <a:t> 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2668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person and a child playing with a snowman&#10;&#10;Description automatically generated with medium confidence">
            <a:extLst>
              <a:ext uri="{FF2B5EF4-FFF2-40B4-BE49-F238E27FC236}">
                <a16:creationId xmlns:a16="http://schemas.microsoft.com/office/drawing/2014/main" id="{43752BBA-5E40-DC40-A0C9-A7BD20D481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42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5F30596-E626-F44D-A045-A5948D531C1D}"/>
              </a:ext>
            </a:extLst>
          </p:cNvPr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en-CA" b="0" dirty="0">
                <a:effectLst/>
              </a:rPr>
              <a:t> 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7714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C83A5C14-ED91-4CD1-809E-D29FF97C9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5" name="Freeform: Shape 14">
            <a:extLst>
              <a:ext uri="{FF2B5EF4-FFF2-40B4-BE49-F238E27FC236}">
                <a16:creationId xmlns:a16="http://schemas.microsoft.com/office/drawing/2014/main" id="{56065185-5C34-4F86-AA96-AA4D065B0E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01600" sx="102000" sy="102000" algn="ctr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picture containing dog, indoor&#10;&#10;Description automatically generated">
            <a:extLst>
              <a:ext uri="{FF2B5EF4-FFF2-40B4-BE49-F238E27FC236}">
                <a16:creationId xmlns:a16="http://schemas.microsoft.com/office/drawing/2014/main" id="{5E6E13CF-B2AD-FC4C-9C96-DF23C29532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6767" b="7286"/>
          <a:stretch/>
        </p:blipFill>
        <p:spPr>
          <a:xfrm>
            <a:off x="1114426" y="10"/>
            <a:ext cx="9963149" cy="6857990"/>
          </a:xfrm>
          <a:custGeom>
            <a:avLst/>
            <a:gdLst/>
            <a:ahLst/>
            <a:cxnLst/>
            <a:rect l="l" t="t" r="r" b="b"/>
            <a:pathLst>
              <a:path w="9948672" h="6858000">
                <a:moveTo>
                  <a:pt x="1593452" y="0"/>
                </a:moveTo>
                <a:lnTo>
                  <a:pt x="8355220" y="0"/>
                </a:lnTo>
                <a:lnTo>
                  <a:pt x="8491722" y="130333"/>
                </a:lnTo>
                <a:cubicBezTo>
                  <a:pt x="9391900" y="1031820"/>
                  <a:pt x="9948672" y="2277214"/>
                  <a:pt x="9948672" y="3652838"/>
                </a:cubicBezTo>
                <a:cubicBezTo>
                  <a:pt x="9948672" y="4856509"/>
                  <a:pt x="9522393" y="5960473"/>
                  <a:pt x="8812775" y="6821583"/>
                </a:cubicBezTo>
                <a:lnTo>
                  <a:pt x="8781276" y="6858000"/>
                </a:lnTo>
                <a:lnTo>
                  <a:pt x="1167397" y="6858000"/>
                </a:lnTo>
                <a:lnTo>
                  <a:pt x="1135897" y="6821583"/>
                </a:lnTo>
                <a:cubicBezTo>
                  <a:pt x="426279" y="5960473"/>
                  <a:pt x="0" y="4856509"/>
                  <a:pt x="0" y="3652838"/>
                </a:cubicBezTo>
                <a:cubicBezTo>
                  <a:pt x="0" y="2277214"/>
                  <a:pt x="556772" y="1031820"/>
                  <a:pt x="1456950" y="130333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5706259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A1FA804-087D-4340-8934-D5E209CBDFEA}"/>
              </a:ext>
            </a:extLst>
          </p:cNvPr>
          <p:cNvSpPr txBox="1"/>
          <p:nvPr/>
        </p:nvSpPr>
        <p:spPr>
          <a:xfrm>
            <a:off x="877018" y="552090"/>
            <a:ext cx="10437963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Photo Credits:</a:t>
            </a:r>
          </a:p>
          <a:p>
            <a:endParaRPr lang="en-US" sz="2000" dirty="0"/>
          </a:p>
          <a:p>
            <a:r>
              <a:rPr lang="en-US" sz="2000" dirty="0"/>
              <a:t>Slide 2: puppy photo by Bill Stephan (</a:t>
            </a:r>
            <a:r>
              <a:rPr lang="en-CA" sz="2000" dirty="0">
                <a:hlinkClick r:id="rId2"/>
              </a:rPr>
              <a:t>https://unsplash.com/photos/9LkqymZFLrE</a:t>
            </a:r>
            <a:r>
              <a:rPr lang="en-CA" sz="2000" dirty="0"/>
              <a:t>)</a:t>
            </a:r>
            <a:endParaRPr lang="en-US" sz="2000" dirty="0"/>
          </a:p>
          <a:p>
            <a:r>
              <a:rPr lang="en-US" sz="2000" dirty="0"/>
              <a:t>Slide 3: shark photo by NOAA (</a:t>
            </a:r>
            <a:r>
              <a:rPr lang="en-CA" sz="2000" dirty="0">
                <a:hlinkClick r:id="rId3"/>
              </a:rPr>
              <a:t>https://unsplash.com/photos/UwgALk2uCao</a:t>
            </a:r>
            <a:r>
              <a:rPr lang="en-CA" sz="2000" dirty="0"/>
              <a:t>)</a:t>
            </a:r>
            <a:endParaRPr lang="en-US" sz="2000" dirty="0"/>
          </a:p>
          <a:p>
            <a:r>
              <a:rPr lang="en-US" sz="2000" dirty="0"/>
              <a:t>Slide 4: boa constrictor photo by Jan </a:t>
            </a:r>
            <a:r>
              <a:rPr lang="en-CA" sz="2000" dirty="0" err="1"/>
              <a:t>Kopřiva</a:t>
            </a:r>
            <a:r>
              <a:rPr lang="en-US" sz="2000" dirty="0"/>
              <a:t> (</a:t>
            </a:r>
            <a:r>
              <a:rPr lang="en-CA" sz="2000" dirty="0">
                <a:hlinkClick r:id="rId4"/>
              </a:rPr>
              <a:t>https://unsplash.com/photos/EPLrqHHu2WI</a:t>
            </a:r>
            <a:r>
              <a:rPr lang="en-CA" sz="2000" dirty="0"/>
              <a:t>)</a:t>
            </a:r>
            <a:endParaRPr lang="en-US" sz="2000" dirty="0"/>
          </a:p>
          <a:p>
            <a:r>
              <a:rPr lang="en-US" sz="2000" dirty="0"/>
              <a:t>Slide 5: sunset photo by Igor </a:t>
            </a:r>
            <a:r>
              <a:rPr lang="en-US" sz="2000" dirty="0" err="1"/>
              <a:t>Kasalovic</a:t>
            </a:r>
            <a:r>
              <a:rPr lang="en-US" sz="2000" dirty="0"/>
              <a:t> (</a:t>
            </a:r>
            <a:r>
              <a:rPr lang="en-CA" sz="2000" dirty="0">
                <a:hlinkClick r:id="rId5"/>
              </a:rPr>
              <a:t>https://unsplash.com/photos/tNDvFkxkBHo</a:t>
            </a:r>
            <a:r>
              <a:rPr lang="en-CA" sz="2000" dirty="0"/>
              <a:t>)</a:t>
            </a:r>
            <a:endParaRPr lang="en-US" sz="2000" dirty="0"/>
          </a:p>
          <a:p>
            <a:r>
              <a:rPr lang="en-US" sz="2000" dirty="0"/>
              <a:t>Slide 6: crying child photo by </a:t>
            </a:r>
            <a:r>
              <a:rPr lang="en-CA" sz="2000" dirty="0"/>
              <a:t>Nathan Dumlao</a:t>
            </a:r>
            <a:r>
              <a:rPr lang="en-US" sz="2000" dirty="0"/>
              <a:t> (</a:t>
            </a:r>
            <a:r>
              <a:rPr lang="en-CA" sz="2000" dirty="0">
                <a:hlinkClick r:id="rId6"/>
              </a:rPr>
              <a:t>https://unsplash.com/photos/Y-H5pu2oglE</a:t>
            </a:r>
            <a:r>
              <a:rPr lang="en-CA" sz="2000" dirty="0"/>
              <a:t>)</a:t>
            </a:r>
            <a:endParaRPr lang="en-US" sz="2000" dirty="0"/>
          </a:p>
          <a:p>
            <a:r>
              <a:rPr lang="en-US" sz="2000" dirty="0"/>
              <a:t>Slide 7: snowman photo by </a:t>
            </a:r>
            <a:r>
              <a:rPr lang="en-CA" sz="2000" dirty="0" err="1"/>
              <a:t>Andreea</a:t>
            </a:r>
            <a:r>
              <a:rPr lang="en-CA" sz="2000" dirty="0"/>
              <a:t> </a:t>
            </a:r>
            <a:r>
              <a:rPr lang="en-CA" sz="2000" dirty="0" err="1"/>
              <a:t>Piratedea</a:t>
            </a:r>
            <a:r>
              <a:rPr lang="en-US" sz="2000" dirty="0"/>
              <a:t> (</a:t>
            </a:r>
            <a:r>
              <a:rPr lang="en-CA" sz="2000" dirty="0">
                <a:hlinkClick r:id="rId7"/>
              </a:rPr>
              <a:t>https://unsplash.com/photos/lTNgUZGcPW8</a:t>
            </a:r>
            <a:r>
              <a:rPr lang="en-CA" sz="2000" dirty="0"/>
              <a:t>)</a:t>
            </a:r>
            <a:endParaRPr lang="en-US" sz="2000" dirty="0"/>
          </a:p>
          <a:p>
            <a:r>
              <a:rPr lang="en-US" sz="2000" dirty="0"/>
              <a:t>Slide 8: dogs at Christmas photo by Sandra </a:t>
            </a:r>
            <a:r>
              <a:rPr lang="en-US" sz="2000" dirty="0" err="1"/>
              <a:t>Seitamaa</a:t>
            </a:r>
            <a:r>
              <a:rPr lang="en-US" sz="2000" dirty="0"/>
              <a:t> (</a:t>
            </a:r>
            <a:r>
              <a:rPr lang="en-CA" sz="2000" dirty="0">
                <a:hlinkClick r:id="rId8"/>
              </a:rPr>
              <a:t>https://unsplash.com/photos/SJq4WksT8n0</a:t>
            </a:r>
            <a:r>
              <a:rPr lang="en-CA" sz="2000" dirty="0"/>
              <a:t>)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38005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172</Words>
  <Application>Microsoft Macintosh PowerPoint</Application>
  <PresentationFormat>Widescreen</PresentationFormat>
  <Paragraphs>21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Office Theme</vt:lpstr>
      <vt:lpstr>Project Slideshow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Project Slideshow</dc:title>
  <dc:creator>Heather Crossley</dc:creator>
  <cp:lastModifiedBy>Heather Crossley</cp:lastModifiedBy>
  <cp:revision>4</cp:revision>
  <dcterms:created xsi:type="dcterms:W3CDTF">2021-02-23T16:28:05Z</dcterms:created>
  <dcterms:modified xsi:type="dcterms:W3CDTF">2021-03-20T23:55:39Z</dcterms:modified>
</cp:coreProperties>
</file>